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5E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93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576E9E-7B91-418D-836C-CA4D139ECD3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FE1778B0-7E47-43AB-8D69-8C4591885A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3EA0D9A5-8257-408D-8783-6FF7950F10A1}"/>
              </a:ext>
            </a:extLst>
          </p:cNvPr>
          <p:cNvSpPr>
            <a:spLocks noGrp="1"/>
          </p:cNvSpPr>
          <p:nvPr>
            <p:ph type="dt" sz="half" idx="10"/>
          </p:nvPr>
        </p:nvSpPr>
        <p:spPr/>
        <p:txBody>
          <a:bodyPr/>
          <a:lstStyle/>
          <a:p>
            <a:fld id="{189256BF-3271-46A5-8D0E-82E0BAF706EB}" type="datetimeFigureOut">
              <a:rPr lang="es-MX" smtClean="0"/>
              <a:t>04/03/2025</a:t>
            </a:fld>
            <a:endParaRPr lang="es-MX"/>
          </a:p>
        </p:txBody>
      </p:sp>
      <p:sp>
        <p:nvSpPr>
          <p:cNvPr id="5" name="Marcador de pie de página 4">
            <a:extLst>
              <a:ext uri="{FF2B5EF4-FFF2-40B4-BE49-F238E27FC236}">
                <a16:creationId xmlns:a16="http://schemas.microsoft.com/office/drawing/2014/main" id="{550CF174-5151-426D-84C3-7991C6C0563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83FDCAD-7E99-4F41-9378-654D6AFE7914}"/>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706671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7BD5F5-829C-48D2-A049-80F99A9F381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6326799-6F3A-4F94-9B9D-0333F9F28490}"/>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56B2CE6-80FA-41EA-BC0F-1F5EBD1D72AB}"/>
              </a:ext>
            </a:extLst>
          </p:cNvPr>
          <p:cNvSpPr>
            <a:spLocks noGrp="1"/>
          </p:cNvSpPr>
          <p:nvPr>
            <p:ph type="dt" sz="half" idx="10"/>
          </p:nvPr>
        </p:nvSpPr>
        <p:spPr/>
        <p:txBody>
          <a:bodyPr/>
          <a:lstStyle/>
          <a:p>
            <a:fld id="{189256BF-3271-46A5-8D0E-82E0BAF706EB}" type="datetimeFigureOut">
              <a:rPr lang="es-MX" smtClean="0"/>
              <a:t>04/03/2025</a:t>
            </a:fld>
            <a:endParaRPr lang="es-MX"/>
          </a:p>
        </p:txBody>
      </p:sp>
      <p:sp>
        <p:nvSpPr>
          <p:cNvPr id="5" name="Marcador de pie de página 4">
            <a:extLst>
              <a:ext uri="{FF2B5EF4-FFF2-40B4-BE49-F238E27FC236}">
                <a16:creationId xmlns:a16="http://schemas.microsoft.com/office/drawing/2014/main" id="{B6961799-5835-402B-979F-1968349F3E7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5872E6F-F2D5-412F-8AEB-94070AE18832}"/>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422128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9B9F7BF-4C3D-43A4-A047-5BA01DCFEE5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582C517-64FC-438D-A938-DEED9A74D9E2}"/>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AD58102-D677-4639-B576-296B121D8829}"/>
              </a:ext>
            </a:extLst>
          </p:cNvPr>
          <p:cNvSpPr>
            <a:spLocks noGrp="1"/>
          </p:cNvSpPr>
          <p:nvPr>
            <p:ph type="dt" sz="half" idx="10"/>
          </p:nvPr>
        </p:nvSpPr>
        <p:spPr/>
        <p:txBody>
          <a:bodyPr/>
          <a:lstStyle/>
          <a:p>
            <a:fld id="{189256BF-3271-46A5-8D0E-82E0BAF706EB}" type="datetimeFigureOut">
              <a:rPr lang="es-MX" smtClean="0"/>
              <a:t>04/03/2025</a:t>
            </a:fld>
            <a:endParaRPr lang="es-MX"/>
          </a:p>
        </p:txBody>
      </p:sp>
      <p:sp>
        <p:nvSpPr>
          <p:cNvPr id="5" name="Marcador de pie de página 4">
            <a:extLst>
              <a:ext uri="{FF2B5EF4-FFF2-40B4-BE49-F238E27FC236}">
                <a16:creationId xmlns:a16="http://schemas.microsoft.com/office/drawing/2014/main" id="{8C9EE609-B1B2-4BA5-8405-5C0540CCF1C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352DB89-08C0-4289-A87E-BDC530838F63}"/>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270287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8BF9B9-71E0-42B9-BD97-C296E702890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68550B7-4402-4E30-8987-81F57569AC3B}"/>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A6982E7-9968-43C2-B249-015F8369890B}"/>
              </a:ext>
            </a:extLst>
          </p:cNvPr>
          <p:cNvSpPr>
            <a:spLocks noGrp="1"/>
          </p:cNvSpPr>
          <p:nvPr>
            <p:ph type="dt" sz="half" idx="10"/>
          </p:nvPr>
        </p:nvSpPr>
        <p:spPr/>
        <p:txBody>
          <a:bodyPr/>
          <a:lstStyle/>
          <a:p>
            <a:fld id="{189256BF-3271-46A5-8D0E-82E0BAF706EB}" type="datetimeFigureOut">
              <a:rPr lang="es-MX" smtClean="0"/>
              <a:t>04/03/2025</a:t>
            </a:fld>
            <a:endParaRPr lang="es-MX"/>
          </a:p>
        </p:txBody>
      </p:sp>
      <p:sp>
        <p:nvSpPr>
          <p:cNvPr id="5" name="Marcador de pie de página 4">
            <a:extLst>
              <a:ext uri="{FF2B5EF4-FFF2-40B4-BE49-F238E27FC236}">
                <a16:creationId xmlns:a16="http://schemas.microsoft.com/office/drawing/2014/main" id="{5D906AD0-352E-45A8-9462-BD548510A1F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3398161-3027-4457-AC6E-4C3B43A72793}"/>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2321116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00F174-5668-4A4C-BC53-3199A678E1B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D32264F-3862-42E1-BE1B-BD44C62161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7AA53787-746C-41A9-ACBC-98789ADFEC05}"/>
              </a:ext>
            </a:extLst>
          </p:cNvPr>
          <p:cNvSpPr>
            <a:spLocks noGrp="1"/>
          </p:cNvSpPr>
          <p:nvPr>
            <p:ph type="dt" sz="half" idx="10"/>
          </p:nvPr>
        </p:nvSpPr>
        <p:spPr/>
        <p:txBody>
          <a:bodyPr/>
          <a:lstStyle/>
          <a:p>
            <a:fld id="{189256BF-3271-46A5-8D0E-82E0BAF706EB}" type="datetimeFigureOut">
              <a:rPr lang="es-MX" smtClean="0"/>
              <a:t>04/03/2025</a:t>
            </a:fld>
            <a:endParaRPr lang="es-MX"/>
          </a:p>
        </p:txBody>
      </p:sp>
      <p:sp>
        <p:nvSpPr>
          <p:cNvPr id="5" name="Marcador de pie de página 4">
            <a:extLst>
              <a:ext uri="{FF2B5EF4-FFF2-40B4-BE49-F238E27FC236}">
                <a16:creationId xmlns:a16="http://schemas.microsoft.com/office/drawing/2014/main" id="{2E1A0C2F-DA05-4C13-A828-FE13C91CB51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90A16F2-800C-4B25-998D-CCFDC8F687A1}"/>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2637645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A58DA7-7507-41D1-91EC-D940568F07F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D3A324D-3288-4DD8-9667-F47572352FA5}"/>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2CE630F7-E6C6-4E50-B6F7-283E269AEDAD}"/>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88CB8B3A-B44C-432C-8258-63E242279F89}"/>
              </a:ext>
            </a:extLst>
          </p:cNvPr>
          <p:cNvSpPr>
            <a:spLocks noGrp="1"/>
          </p:cNvSpPr>
          <p:nvPr>
            <p:ph type="dt" sz="half" idx="10"/>
          </p:nvPr>
        </p:nvSpPr>
        <p:spPr/>
        <p:txBody>
          <a:bodyPr/>
          <a:lstStyle/>
          <a:p>
            <a:fld id="{189256BF-3271-46A5-8D0E-82E0BAF706EB}" type="datetimeFigureOut">
              <a:rPr lang="es-MX" smtClean="0"/>
              <a:t>04/03/2025</a:t>
            </a:fld>
            <a:endParaRPr lang="es-MX"/>
          </a:p>
        </p:txBody>
      </p:sp>
      <p:sp>
        <p:nvSpPr>
          <p:cNvPr id="6" name="Marcador de pie de página 5">
            <a:extLst>
              <a:ext uri="{FF2B5EF4-FFF2-40B4-BE49-F238E27FC236}">
                <a16:creationId xmlns:a16="http://schemas.microsoft.com/office/drawing/2014/main" id="{A26D1380-599E-453A-9450-6209A04E1CA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100A431-B34D-4486-91DB-5BE3CF2D57D9}"/>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619000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DB2A6D-3D31-4006-8C8B-B01093E9EB1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28A8EBA-9D1A-46D0-AE32-4504EE94E5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5DF1F9D8-3D9B-4CE1-AFE2-761E03BB78E5}"/>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4D445CDE-F521-4CC5-9BF6-E0EA1013F9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A6856C1D-1641-4BFC-BB7E-155185ECD5C6}"/>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8F238299-96D3-44E3-AC8F-86CFCDA9D979}"/>
              </a:ext>
            </a:extLst>
          </p:cNvPr>
          <p:cNvSpPr>
            <a:spLocks noGrp="1"/>
          </p:cNvSpPr>
          <p:nvPr>
            <p:ph type="dt" sz="half" idx="10"/>
          </p:nvPr>
        </p:nvSpPr>
        <p:spPr/>
        <p:txBody>
          <a:bodyPr/>
          <a:lstStyle/>
          <a:p>
            <a:fld id="{189256BF-3271-46A5-8D0E-82E0BAF706EB}" type="datetimeFigureOut">
              <a:rPr lang="es-MX" smtClean="0"/>
              <a:t>04/03/2025</a:t>
            </a:fld>
            <a:endParaRPr lang="es-MX"/>
          </a:p>
        </p:txBody>
      </p:sp>
      <p:sp>
        <p:nvSpPr>
          <p:cNvPr id="8" name="Marcador de pie de página 7">
            <a:extLst>
              <a:ext uri="{FF2B5EF4-FFF2-40B4-BE49-F238E27FC236}">
                <a16:creationId xmlns:a16="http://schemas.microsoft.com/office/drawing/2014/main" id="{8743292F-BB5C-43F3-96DC-0F9A9BCF4A01}"/>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57DD3EC7-F083-4862-B704-30183AECB3C9}"/>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420334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8FFE98-CA48-4F16-AC7A-E38CCC3F3AF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153FA41F-3F7D-40AA-BDA3-45B1B2140952}"/>
              </a:ext>
            </a:extLst>
          </p:cNvPr>
          <p:cNvSpPr>
            <a:spLocks noGrp="1"/>
          </p:cNvSpPr>
          <p:nvPr>
            <p:ph type="dt" sz="half" idx="10"/>
          </p:nvPr>
        </p:nvSpPr>
        <p:spPr/>
        <p:txBody>
          <a:bodyPr/>
          <a:lstStyle/>
          <a:p>
            <a:fld id="{189256BF-3271-46A5-8D0E-82E0BAF706EB}" type="datetimeFigureOut">
              <a:rPr lang="es-MX" smtClean="0"/>
              <a:t>04/03/2025</a:t>
            </a:fld>
            <a:endParaRPr lang="es-MX"/>
          </a:p>
        </p:txBody>
      </p:sp>
      <p:sp>
        <p:nvSpPr>
          <p:cNvPr id="4" name="Marcador de pie de página 3">
            <a:extLst>
              <a:ext uri="{FF2B5EF4-FFF2-40B4-BE49-F238E27FC236}">
                <a16:creationId xmlns:a16="http://schemas.microsoft.com/office/drawing/2014/main" id="{F997A859-6975-4878-A335-8E219F2F262D}"/>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3ADE3371-5AD9-4EB9-8C3B-6277B71A205F}"/>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769075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0D4A755-BDAF-4930-8E10-E2EECF754E01}"/>
              </a:ext>
            </a:extLst>
          </p:cNvPr>
          <p:cNvSpPr>
            <a:spLocks noGrp="1"/>
          </p:cNvSpPr>
          <p:nvPr>
            <p:ph type="dt" sz="half" idx="10"/>
          </p:nvPr>
        </p:nvSpPr>
        <p:spPr/>
        <p:txBody>
          <a:bodyPr/>
          <a:lstStyle/>
          <a:p>
            <a:fld id="{189256BF-3271-46A5-8D0E-82E0BAF706EB}" type="datetimeFigureOut">
              <a:rPr lang="es-MX" smtClean="0"/>
              <a:t>04/03/2025</a:t>
            </a:fld>
            <a:endParaRPr lang="es-MX"/>
          </a:p>
        </p:txBody>
      </p:sp>
      <p:sp>
        <p:nvSpPr>
          <p:cNvPr id="3" name="Marcador de pie de página 2">
            <a:extLst>
              <a:ext uri="{FF2B5EF4-FFF2-40B4-BE49-F238E27FC236}">
                <a16:creationId xmlns:a16="http://schemas.microsoft.com/office/drawing/2014/main" id="{B0240B06-9E19-46DE-8E6E-500EC63EDA4F}"/>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450754C0-103D-4901-B54A-8068CE9E106E}"/>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403915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820BA6-C385-4EF8-AF6F-8084E6F9405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1FC0CCF-C810-4B01-9CB0-AD7B7C76EE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0B8A28A9-EC56-4E7C-88DB-01CD88197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50E75CEE-EA50-41BD-9CCE-A29118D13BC7}"/>
              </a:ext>
            </a:extLst>
          </p:cNvPr>
          <p:cNvSpPr>
            <a:spLocks noGrp="1"/>
          </p:cNvSpPr>
          <p:nvPr>
            <p:ph type="dt" sz="half" idx="10"/>
          </p:nvPr>
        </p:nvSpPr>
        <p:spPr/>
        <p:txBody>
          <a:bodyPr/>
          <a:lstStyle/>
          <a:p>
            <a:fld id="{189256BF-3271-46A5-8D0E-82E0BAF706EB}" type="datetimeFigureOut">
              <a:rPr lang="es-MX" smtClean="0"/>
              <a:t>04/03/2025</a:t>
            </a:fld>
            <a:endParaRPr lang="es-MX"/>
          </a:p>
        </p:txBody>
      </p:sp>
      <p:sp>
        <p:nvSpPr>
          <p:cNvPr id="6" name="Marcador de pie de página 5">
            <a:extLst>
              <a:ext uri="{FF2B5EF4-FFF2-40B4-BE49-F238E27FC236}">
                <a16:creationId xmlns:a16="http://schemas.microsoft.com/office/drawing/2014/main" id="{00747CDC-37F5-4D75-B3C5-C39D22046CD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67AD4E8-18BA-44E8-A8B9-5D857C9D7E42}"/>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806519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D51277-4922-46C4-9705-D4DDA28E600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BDF06D16-CC2C-417C-ABEC-7E3FB9B190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066D3D2A-50CA-450D-A63C-F756C32CBB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FA10C656-3826-4F3E-BBC6-4AAC17C26227}"/>
              </a:ext>
            </a:extLst>
          </p:cNvPr>
          <p:cNvSpPr>
            <a:spLocks noGrp="1"/>
          </p:cNvSpPr>
          <p:nvPr>
            <p:ph type="dt" sz="half" idx="10"/>
          </p:nvPr>
        </p:nvSpPr>
        <p:spPr/>
        <p:txBody>
          <a:bodyPr/>
          <a:lstStyle/>
          <a:p>
            <a:fld id="{189256BF-3271-46A5-8D0E-82E0BAF706EB}" type="datetimeFigureOut">
              <a:rPr lang="es-MX" smtClean="0"/>
              <a:t>04/03/2025</a:t>
            </a:fld>
            <a:endParaRPr lang="es-MX"/>
          </a:p>
        </p:txBody>
      </p:sp>
      <p:sp>
        <p:nvSpPr>
          <p:cNvPr id="6" name="Marcador de pie de página 5">
            <a:extLst>
              <a:ext uri="{FF2B5EF4-FFF2-40B4-BE49-F238E27FC236}">
                <a16:creationId xmlns:a16="http://schemas.microsoft.com/office/drawing/2014/main" id="{F011A243-CB64-4F04-AB7F-8F96580B036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89303E8-64BE-4FBA-89E2-17CC5984D98F}"/>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450155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35BA781-9139-47B5-AAC1-2CDEEA161E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FCAB033-FE5B-48BA-9C74-8A379C8985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6C1BF29-A315-4DB1-82AC-42B6325264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9256BF-3271-46A5-8D0E-82E0BAF706EB}" type="datetimeFigureOut">
              <a:rPr lang="es-MX" smtClean="0"/>
              <a:t>04/03/2025</a:t>
            </a:fld>
            <a:endParaRPr lang="es-MX"/>
          </a:p>
        </p:txBody>
      </p:sp>
      <p:sp>
        <p:nvSpPr>
          <p:cNvPr id="5" name="Marcador de pie de página 4">
            <a:extLst>
              <a:ext uri="{FF2B5EF4-FFF2-40B4-BE49-F238E27FC236}">
                <a16:creationId xmlns:a16="http://schemas.microsoft.com/office/drawing/2014/main" id="{238C413F-99AF-4D86-AF22-40CF7FAE13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0DF20FDA-008C-42FB-B5A5-5F7AC12630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56D5A9-CE9B-4942-863F-9894C440CC7D}" type="slidenum">
              <a:rPr lang="es-MX" smtClean="0"/>
              <a:t>‹Nº›</a:t>
            </a:fld>
            <a:endParaRPr lang="es-MX"/>
          </a:p>
        </p:txBody>
      </p:sp>
    </p:spTree>
    <p:extLst>
      <p:ext uri="{BB962C8B-B14F-4D97-AF65-F5344CB8AC3E}">
        <p14:creationId xmlns:p14="http://schemas.microsoft.com/office/powerpoint/2010/main" val="587268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CF4FF-5A61-4994-B56B-E96B1C1909A3}"/>
              </a:ext>
            </a:extLst>
          </p:cNvPr>
          <p:cNvSpPr>
            <a:spLocks noGrp="1"/>
          </p:cNvSpPr>
          <p:nvPr>
            <p:ph type="ctrTitle"/>
          </p:nvPr>
        </p:nvSpPr>
        <p:spPr>
          <a:xfrm>
            <a:off x="378653" y="671418"/>
            <a:ext cx="4654809" cy="837821"/>
          </a:xfrm>
        </p:spPr>
        <p:txBody>
          <a:bodyPr>
            <a:normAutofit/>
          </a:bodyPr>
          <a:lstStyle/>
          <a:p>
            <a:r>
              <a:rPr lang="es-MX" sz="4400" dirty="0">
                <a:solidFill>
                  <a:srgbClr val="8E5E97"/>
                </a:solidFill>
                <a:latin typeface="Arial Rounded MT Bold" panose="020F0704030504030204" pitchFamily="34" charset="0"/>
              </a:rPr>
              <a:t>Nota informativa</a:t>
            </a:r>
          </a:p>
        </p:txBody>
      </p:sp>
      <p:sp>
        <p:nvSpPr>
          <p:cNvPr id="3" name="Subtítulo 2">
            <a:extLst>
              <a:ext uri="{FF2B5EF4-FFF2-40B4-BE49-F238E27FC236}">
                <a16:creationId xmlns:a16="http://schemas.microsoft.com/office/drawing/2014/main" id="{E4A0E1BB-03A2-44AA-A652-2AF1AA20A819}"/>
              </a:ext>
            </a:extLst>
          </p:cNvPr>
          <p:cNvSpPr>
            <a:spLocks noGrp="1"/>
          </p:cNvSpPr>
          <p:nvPr>
            <p:ph type="subTitle" idx="1"/>
          </p:nvPr>
        </p:nvSpPr>
        <p:spPr>
          <a:xfrm>
            <a:off x="542727" y="1837724"/>
            <a:ext cx="6969369" cy="4778241"/>
          </a:xfrm>
        </p:spPr>
        <p:txBody>
          <a:bodyPr>
            <a:normAutofit fontScale="92500" lnSpcReduction="10000"/>
          </a:bodyPr>
          <a:lstStyle/>
          <a:p>
            <a:pPr marL="180000" algn="just">
              <a:lnSpc>
                <a:spcPct val="200000"/>
              </a:lnSpc>
              <a:spcBef>
                <a:spcPts val="600"/>
              </a:spcBef>
              <a:spcAft>
                <a:spcPts val="600"/>
              </a:spcAft>
              <a:tabLst>
                <a:tab pos="72000" algn="l"/>
              </a:tabLst>
            </a:pPr>
            <a:r>
              <a:rPr lang="es-MX" altLang="es-MX" dirty="0">
                <a:solidFill>
                  <a:schemeClr val="bg2">
                    <a:lumMod val="25000"/>
                  </a:schemeClr>
                </a:solidFill>
              </a:rPr>
              <a:t>El Instituto Electoral de Coahuila, no ejecuta ninguna obra de carácter público, por lo que no se genera información alguna sobre esta fracción XXXIII del artículo 21 de la Ley de Acceso a la Información Pública para el Estado de Coahuila de Zaragoza, en el entendido de que si el Instituto efectuara algún tipo de obra publica se informará la ubicación, el monto asignado y ejercido de dicha obra. </a:t>
            </a:r>
          </a:p>
          <a:p>
            <a:pPr algn="just">
              <a:lnSpc>
                <a:spcPct val="150000"/>
              </a:lnSpc>
            </a:pPr>
            <a:endParaRPr lang="es-MX" dirty="0">
              <a:solidFill>
                <a:schemeClr val="bg2">
                  <a:lumMod val="25000"/>
                </a:schemeClr>
              </a:solidFill>
            </a:endParaRPr>
          </a:p>
        </p:txBody>
      </p:sp>
      <p:pic>
        <p:nvPicPr>
          <p:cNvPr id="5" name="Imagen 4">
            <a:extLst>
              <a:ext uri="{FF2B5EF4-FFF2-40B4-BE49-F238E27FC236}">
                <a16:creationId xmlns:a16="http://schemas.microsoft.com/office/drawing/2014/main" id="{1555309F-3BC4-4CA1-BAE6-D79DF562B6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49507" y="395066"/>
            <a:ext cx="2563840" cy="883340"/>
          </a:xfrm>
          <a:prstGeom prst="rect">
            <a:avLst/>
          </a:prstGeom>
        </p:spPr>
      </p:pic>
      <p:sp>
        <p:nvSpPr>
          <p:cNvPr id="6" name="Rectángulo 5">
            <a:extLst>
              <a:ext uri="{FF2B5EF4-FFF2-40B4-BE49-F238E27FC236}">
                <a16:creationId xmlns:a16="http://schemas.microsoft.com/office/drawing/2014/main" id="{98361A71-1A2D-4334-ACE6-36E4D4A3AEC1}"/>
              </a:ext>
            </a:extLst>
          </p:cNvPr>
          <p:cNvSpPr/>
          <p:nvPr/>
        </p:nvSpPr>
        <p:spPr>
          <a:xfrm>
            <a:off x="8534400" y="4226845"/>
            <a:ext cx="3278947" cy="1569660"/>
          </a:xfrm>
          <a:prstGeom prst="rect">
            <a:avLst/>
          </a:prstGeom>
          <a:noFill/>
        </p:spPr>
        <p:txBody>
          <a:bodyPr wrap="square" lIns="91440" tIns="45720" rIns="91440" bIns="4572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400" dirty="0">
                <a:ln w="0"/>
                <a:solidFill>
                  <a:schemeClr val="bg1"/>
                </a:solidFill>
                <a:latin typeface="Arial Rounded MT Bold" panose="020F0704030504030204" pitchFamily="34" charset="0"/>
                <a:cs typeface="Calibri" panose="020F0502020204030204" pitchFamily="34" charset="0"/>
              </a:rPr>
              <a:t>Art. 21, </a:t>
            </a:r>
            <a:r>
              <a:rPr lang="es-ES" sz="2400" dirty="0" err="1">
                <a:ln w="0"/>
                <a:solidFill>
                  <a:schemeClr val="bg1"/>
                </a:solidFill>
                <a:latin typeface="Arial Rounded MT Bold" panose="020F0704030504030204" pitchFamily="34" charset="0"/>
                <a:cs typeface="Calibri" panose="020F0502020204030204" pitchFamily="34" charset="0"/>
              </a:rPr>
              <a:t>fracc.</a:t>
            </a:r>
            <a:r>
              <a:rPr lang="es-ES" sz="2400" dirty="0">
                <a:ln w="0"/>
                <a:solidFill>
                  <a:schemeClr val="bg1"/>
                </a:solidFill>
                <a:latin typeface="Arial Rounded MT Bold" panose="020F0704030504030204" pitchFamily="34" charset="0"/>
                <a:cs typeface="Calibri" panose="020F0502020204030204" pitchFamily="34" charset="0"/>
              </a:rPr>
              <a:t> XXXIII.</a:t>
            </a:r>
          </a:p>
          <a:p>
            <a:pPr algn="ctr"/>
            <a:r>
              <a:rPr lang="es-MX" sz="2400" dirty="0">
                <a:solidFill>
                  <a:schemeClr val="bg1"/>
                </a:solidFill>
                <a:latin typeface="Arial Rounded MT Bold" panose="020F0704030504030204" pitchFamily="34" charset="0"/>
              </a:rPr>
              <a:t>Georreferenciación de obras públicas.</a:t>
            </a:r>
            <a:endParaRPr lang="es-MX" sz="1400" dirty="0">
              <a:solidFill>
                <a:schemeClr val="bg1"/>
              </a:solidFill>
              <a:latin typeface="Arial Rounded MT Bold" panose="020F0704030504030204" pitchFamily="34" charset="0"/>
            </a:endParaRPr>
          </a:p>
          <a:p>
            <a:pPr algn="ctr"/>
            <a:endParaRPr lang="es-ES" sz="2400" b="1" dirty="0">
              <a:ln w="0"/>
              <a:solidFill>
                <a:schemeClr val="bg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7" name="Rectángulo 6">
            <a:extLst>
              <a:ext uri="{FF2B5EF4-FFF2-40B4-BE49-F238E27FC236}">
                <a16:creationId xmlns:a16="http://schemas.microsoft.com/office/drawing/2014/main" id="{DCE05AF6-5B47-4132-A83C-D83B9863912B}"/>
              </a:ext>
            </a:extLst>
          </p:cNvPr>
          <p:cNvSpPr/>
          <p:nvPr/>
        </p:nvSpPr>
        <p:spPr>
          <a:xfrm>
            <a:off x="8444345" y="3814855"/>
            <a:ext cx="3459056" cy="2393640"/>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2" name="Grupo 11">
            <a:extLst>
              <a:ext uri="{FF2B5EF4-FFF2-40B4-BE49-F238E27FC236}">
                <a16:creationId xmlns:a16="http://schemas.microsoft.com/office/drawing/2014/main" id="{772F16AA-C796-589E-5C34-5A6CDC26FD35}"/>
              </a:ext>
            </a:extLst>
          </p:cNvPr>
          <p:cNvGrpSpPr/>
          <p:nvPr/>
        </p:nvGrpSpPr>
        <p:grpSpPr>
          <a:xfrm>
            <a:off x="5202269" y="276359"/>
            <a:ext cx="2687561" cy="1521913"/>
            <a:chOff x="5515535" y="242034"/>
            <a:chExt cx="2687561" cy="1521913"/>
          </a:xfrm>
        </p:grpSpPr>
        <p:sp>
          <p:nvSpPr>
            <p:cNvPr id="13" name="Rectángulo 12">
              <a:extLst>
                <a:ext uri="{FF2B5EF4-FFF2-40B4-BE49-F238E27FC236}">
                  <a16:creationId xmlns:a16="http://schemas.microsoft.com/office/drawing/2014/main" id="{B1580029-303C-7FCA-CE33-C8B6259427C5}"/>
                </a:ext>
              </a:extLst>
            </p:cNvPr>
            <p:cNvSpPr/>
            <p:nvPr/>
          </p:nvSpPr>
          <p:spPr>
            <a:xfrm>
              <a:off x="5515535" y="242034"/>
              <a:ext cx="2371162" cy="430887"/>
            </a:xfrm>
            <a:prstGeom prst="rect">
              <a:avLst/>
            </a:prstGeom>
          </p:spPr>
          <p:txBody>
            <a:bodyPr wrap="none">
              <a:spAutoFit/>
            </a:bodyPr>
            <a:lstStyle/>
            <a:p>
              <a:r>
                <a:rPr lang="es-MX" sz="1100" dirty="0">
                  <a:solidFill>
                    <a:schemeClr val="tx1">
                      <a:lumMod val="50000"/>
                      <a:lumOff val="50000"/>
                    </a:schemeClr>
                  </a:solidFill>
                </a:rPr>
                <a:t>Fecha de actualización y/o validación: </a:t>
              </a:r>
            </a:p>
            <a:p>
              <a:r>
                <a:rPr lang="es-MX" sz="1100" b="1" dirty="0">
                  <a:solidFill>
                    <a:srgbClr val="8E5D95"/>
                  </a:solidFill>
                </a:rPr>
                <a:t>28 de febrero de 2025</a:t>
              </a:r>
            </a:p>
          </p:txBody>
        </p:sp>
        <p:sp>
          <p:nvSpPr>
            <p:cNvPr id="14" name="Rectángulo 13">
              <a:extLst>
                <a:ext uri="{FF2B5EF4-FFF2-40B4-BE49-F238E27FC236}">
                  <a16:creationId xmlns:a16="http://schemas.microsoft.com/office/drawing/2014/main" id="{157664BF-99D5-0649-CB2F-B3BE351BDCE6}"/>
                </a:ext>
              </a:extLst>
            </p:cNvPr>
            <p:cNvSpPr/>
            <p:nvPr/>
          </p:nvSpPr>
          <p:spPr>
            <a:xfrm>
              <a:off x="5515535" y="994506"/>
              <a:ext cx="2687561" cy="769441"/>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100" dirty="0">
                  <a:solidFill>
                    <a:schemeClr val="tx1">
                      <a:lumMod val="50000"/>
                      <a:lumOff val="50000"/>
                    </a:schemeClr>
                  </a:solidFill>
                </a:rPr>
                <a:t>Responsable de generar la información:</a:t>
              </a:r>
            </a:p>
            <a:p>
              <a:r>
                <a:rPr lang="es-MX" sz="1100" b="1" dirty="0">
                  <a:solidFill>
                    <a:srgbClr val="8E5D95"/>
                  </a:solidFill>
                </a:rPr>
                <a:t>C.P. Aída Leticia De la Garza Muñoz  </a:t>
              </a:r>
            </a:p>
            <a:p>
              <a:r>
                <a:rPr lang="es-MX" sz="1100" dirty="0">
                  <a:solidFill>
                    <a:schemeClr val="bg2">
                      <a:lumMod val="50000"/>
                    </a:schemeClr>
                  </a:solidFill>
                </a:rPr>
                <a:t>Directora Ejecutiva de Administración</a:t>
              </a:r>
              <a:endParaRPr lang="es-MX" sz="1100" dirty="0">
                <a:solidFill>
                  <a:schemeClr val="tx1">
                    <a:lumMod val="50000"/>
                    <a:lumOff val="50000"/>
                  </a:schemeClr>
                </a:solidFill>
              </a:endParaRPr>
            </a:p>
            <a:p>
              <a:endParaRPr lang="es-MX" sz="1100" dirty="0">
                <a:solidFill>
                  <a:schemeClr val="tx1">
                    <a:lumMod val="50000"/>
                    <a:lumOff val="50000"/>
                  </a:schemeClr>
                </a:solidFill>
              </a:endParaRPr>
            </a:p>
          </p:txBody>
        </p:sp>
        <p:sp>
          <p:nvSpPr>
            <p:cNvPr id="15" name="Rectángulo 14">
              <a:extLst>
                <a:ext uri="{FF2B5EF4-FFF2-40B4-BE49-F238E27FC236}">
                  <a16:creationId xmlns:a16="http://schemas.microsoft.com/office/drawing/2014/main" id="{7BD1E3DF-C316-EF1A-D46A-2252FF165426}"/>
                </a:ext>
              </a:extLst>
            </p:cNvPr>
            <p:cNvSpPr/>
            <p:nvPr/>
          </p:nvSpPr>
          <p:spPr>
            <a:xfrm>
              <a:off x="5515535" y="589077"/>
              <a:ext cx="1930465" cy="461665"/>
            </a:xfrm>
            <a:prstGeom prst="rect">
              <a:avLst/>
            </a:prstGeom>
          </p:spPr>
          <p:txBody>
            <a:bodyPr wrap="none">
              <a:spAutoFit/>
            </a:bodyPr>
            <a:lstStyle/>
            <a:p>
              <a:r>
                <a:rPr lang="es-ES" sz="1200" dirty="0">
                  <a:solidFill>
                    <a:schemeClr val="tx1">
                      <a:lumMod val="50000"/>
                      <a:lumOff val="50000"/>
                    </a:schemeClr>
                  </a:solidFill>
                </a:rPr>
                <a:t>Periodo que se informa: </a:t>
              </a:r>
            </a:p>
            <a:p>
              <a:r>
                <a:rPr lang="es-ES" sz="1200" b="1" dirty="0">
                  <a:solidFill>
                    <a:srgbClr val="8E5D95"/>
                  </a:solidFill>
                </a:rPr>
                <a:t>01 al 28 de febrero de 2025</a:t>
              </a:r>
              <a:endParaRPr lang="es-MX" sz="1200" b="1" dirty="0">
                <a:solidFill>
                  <a:srgbClr val="8E5D95"/>
                </a:solidFill>
              </a:endParaRPr>
            </a:p>
          </p:txBody>
        </p:sp>
      </p:grpSp>
    </p:spTree>
    <p:extLst>
      <p:ext uri="{BB962C8B-B14F-4D97-AF65-F5344CB8AC3E}">
        <p14:creationId xmlns:p14="http://schemas.microsoft.com/office/powerpoint/2010/main" val="299049375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134</Words>
  <Application>Microsoft Office PowerPoint</Application>
  <PresentationFormat>Panorámica</PresentationFormat>
  <Paragraphs>11</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Arial Rounded MT Bold</vt:lpstr>
      <vt:lpstr>Calibri</vt:lpstr>
      <vt:lpstr>Calibri Light</vt:lpstr>
      <vt:lpstr>Tema de Office</vt:lpstr>
      <vt:lpstr>Nota informativa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Nota informativa</dc:title>
  <dc:creator>iec</dc:creator>
  <cp:lastModifiedBy>Yolanda Medrano</cp:lastModifiedBy>
  <cp:revision>73</cp:revision>
  <dcterms:created xsi:type="dcterms:W3CDTF">2018-06-12T17:38:37Z</dcterms:created>
  <dcterms:modified xsi:type="dcterms:W3CDTF">2025-03-04T23:56:35Z</dcterms:modified>
</cp:coreProperties>
</file>