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42727" y="1837724"/>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2" name="Grupo 11">
            <a:extLst>
              <a:ext uri="{FF2B5EF4-FFF2-40B4-BE49-F238E27FC236}">
                <a16:creationId xmlns:a16="http://schemas.microsoft.com/office/drawing/2014/main" id="{772F16AA-C796-589E-5C34-5A6CDC26FD35}"/>
              </a:ext>
            </a:extLst>
          </p:cNvPr>
          <p:cNvGrpSpPr/>
          <p:nvPr/>
        </p:nvGrpSpPr>
        <p:grpSpPr>
          <a:xfrm>
            <a:off x="5202269" y="276359"/>
            <a:ext cx="2687561" cy="1521913"/>
            <a:chOff x="5515535" y="242034"/>
            <a:chExt cx="2687561" cy="1521913"/>
          </a:xfrm>
        </p:grpSpPr>
        <p:sp>
          <p:nvSpPr>
            <p:cNvPr id="13" name="Rectángulo 12">
              <a:extLst>
                <a:ext uri="{FF2B5EF4-FFF2-40B4-BE49-F238E27FC236}">
                  <a16:creationId xmlns:a16="http://schemas.microsoft.com/office/drawing/2014/main" id="{B1580029-303C-7FCA-CE33-C8B6259427C5}"/>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28 de febrero de 2025</a:t>
              </a:r>
            </a:p>
          </p:txBody>
        </p:sp>
        <p:sp>
          <p:nvSpPr>
            <p:cNvPr id="14" name="Rectángulo 13">
              <a:extLst>
                <a:ext uri="{FF2B5EF4-FFF2-40B4-BE49-F238E27FC236}">
                  <a16:creationId xmlns:a16="http://schemas.microsoft.com/office/drawing/2014/main" id="{157664BF-99D5-0649-CB2F-B3BE351BDCE6}"/>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
          <p:nvSpPr>
            <p:cNvPr id="15" name="Rectángulo 14">
              <a:extLst>
                <a:ext uri="{FF2B5EF4-FFF2-40B4-BE49-F238E27FC236}">
                  <a16:creationId xmlns:a16="http://schemas.microsoft.com/office/drawing/2014/main" id="{7BD1E3DF-C316-EF1A-D46A-2252FF165426}"/>
                </a:ext>
              </a:extLst>
            </p:cNvPr>
            <p:cNvSpPr/>
            <p:nvPr/>
          </p:nvSpPr>
          <p:spPr>
            <a:xfrm>
              <a:off x="5515535" y="589077"/>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134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73</cp:revision>
  <dcterms:created xsi:type="dcterms:W3CDTF">2018-06-12T17:38:37Z</dcterms:created>
  <dcterms:modified xsi:type="dcterms:W3CDTF">2025-03-04T23:56:35Z</dcterms:modified>
</cp:coreProperties>
</file>